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0F2"/>
    <a:srgbClr val="D0D3EB"/>
    <a:srgbClr val="7DA5D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33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i Viswanathan" userId="90e2ff4b16fff975" providerId="LiveId" clId="{C4ED4FB2-B820-42A7-B243-28948CA03EC2}"/>
    <pc:docChg chg="undo custSel addSld modSld">
      <pc:chgData name="Kasi Viswanathan" userId="90e2ff4b16fff975" providerId="LiveId" clId="{C4ED4FB2-B820-42A7-B243-28948CA03EC2}" dt="2021-01-06T17:26:34.683" v="229" actId="14100"/>
      <pc:docMkLst>
        <pc:docMk/>
      </pc:docMkLst>
      <pc:sldChg chg="addSp delSp modSp mod setBg">
        <pc:chgData name="Kasi Viswanathan" userId="90e2ff4b16fff975" providerId="LiveId" clId="{C4ED4FB2-B820-42A7-B243-28948CA03EC2}" dt="2021-01-05T18:06:16.090" v="209" actId="14100"/>
        <pc:sldMkLst>
          <pc:docMk/>
          <pc:sldMk cId="1629566807" sldId="256"/>
        </pc:sldMkLst>
        <pc:spChg chg="mod">
          <ac:chgData name="Kasi Viswanathan" userId="90e2ff4b16fff975" providerId="LiveId" clId="{C4ED4FB2-B820-42A7-B243-28948CA03EC2}" dt="2021-01-05T17:25:44.920" v="104" actId="1076"/>
          <ac:spMkLst>
            <pc:docMk/>
            <pc:sldMk cId="1629566807" sldId="256"/>
            <ac:spMk id="2" creationId="{0795CB26-B2F5-4D65-A7EE-FB0F04244EC7}"/>
          </ac:spMkLst>
        </pc:spChg>
        <pc:spChg chg="mod">
          <ac:chgData name="Kasi Viswanathan" userId="90e2ff4b16fff975" providerId="LiveId" clId="{C4ED4FB2-B820-42A7-B243-28948CA03EC2}" dt="2021-01-05T17:25:51.832" v="105" actId="1076"/>
          <ac:spMkLst>
            <pc:docMk/>
            <pc:sldMk cId="1629566807" sldId="256"/>
            <ac:spMk id="3" creationId="{16912DC8-86E6-4C17-A420-3265498BD024}"/>
          </ac:spMkLst>
        </pc:spChg>
        <pc:spChg chg="mod">
          <ac:chgData name="Kasi Viswanathan" userId="90e2ff4b16fff975" providerId="LiveId" clId="{C4ED4FB2-B820-42A7-B243-28948CA03EC2}" dt="2021-01-05T17:24:30.694" v="88" actId="26606"/>
          <ac:spMkLst>
            <pc:docMk/>
            <pc:sldMk cId="1629566807" sldId="256"/>
            <ac:spMk id="4" creationId="{2DA14FCE-7851-4F69-AE4C-0E8C76CEC834}"/>
          </ac:spMkLst>
        </pc:spChg>
        <pc:spChg chg="del mod">
          <ac:chgData name="Kasi Viswanathan" userId="90e2ff4b16fff975" providerId="LiveId" clId="{C4ED4FB2-B820-42A7-B243-28948CA03EC2}" dt="2021-01-05T17:26:14.605" v="108" actId="478"/>
          <ac:spMkLst>
            <pc:docMk/>
            <pc:sldMk cId="1629566807" sldId="256"/>
            <ac:spMk id="6" creationId="{E4CBC5BB-A944-4FCD-B665-C8182775C66D}"/>
          </ac:spMkLst>
        </pc:spChg>
        <pc:spChg chg="add del">
          <ac:chgData name="Kasi Viswanathan" userId="90e2ff4b16fff975" providerId="LiveId" clId="{C4ED4FB2-B820-42A7-B243-28948CA03EC2}" dt="2021-01-05T17:24:06.688" v="84" actId="26606"/>
          <ac:spMkLst>
            <pc:docMk/>
            <pc:sldMk cId="1629566807" sldId="256"/>
            <ac:spMk id="11" creationId="{CB130D74-9A04-42D9-91F9-699BA7DCE2E0}"/>
          </ac:spMkLst>
        </pc:spChg>
        <pc:spChg chg="add mod">
          <ac:chgData name="Kasi Viswanathan" userId="90e2ff4b16fff975" providerId="LiveId" clId="{C4ED4FB2-B820-42A7-B243-28948CA03EC2}" dt="2021-01-05T17:26:33.654" v="109" actId="1076"/>
          <ac:spMkLst>
            <pc:docMk/>
            <pc:sldMk cId="1629566807" sldId="256"/>
            <ac:spMk id="83" creationId="{3102E83D-1475-44F7-B13D-10F44D5051B2}"/>
          </ac:spMkLst>
        </pc:s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8" creationId="{316DCFC9-6877-407C-8170-608FCB8E35AE}"/>
          </ac:grpSpMkLst>
        </pc:gr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15" creationId="{89353FE7-0D03-4AD2-8B8A-60A06F6BDA4C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0" creationId="{1351B104-9B78-4A2B-B970-FA8ABE1CE12D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1" creationId="{77EB1C59-16D1-4C5E-9775-50CB40E022FE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82" creationId="{D4116A08-770E-4DC3-AAB6-E3E8E6CEC832}"/>
          </ac:grpSpMkLst>
        </pc:grpChg>
        <pc:picChg chg="add mod ord">
          <ac:chgData name="Kasi Viswanathan" userId="90e2ff4b16fff975" providerId="LiveId" clId="{C4ED4FB2-B820-42A7-B243-28948CA03EC2}" dt="2021-01-05T18:06:16.090" v="209" actId="14100"/>
          <ac:picMkLst>
            <pc:docMk/>
            <pc:sldMk cId="1629566807" sldId="256"/>
            <ac:picMk id="5" creationId="{A4EE4FB5-C817-4254-9D6B-936A23570B0C}"/>
          </ac:picMkLst>
        </pc:picChg>
      </pc:sldChg>
      <pc:sldChg chg="addSp delSp modSp new">
        <pc:chgData name="Kasi Viswanathan" userId="90e2ff4b16fff975" providerId="LiveId" clId="{C4ED4FB2-B820-42A7-B243-28948CA03EC2}" dt="2021-01-05T17:39:09.499" v="173" actId="478"/>
        <pc:sldMkLst>
          <pc:docMk/>
          <pc:sldMk cId="973698440" sldId="262"/>
        </pc:sldMkLst>
        <pc:spChg chg="add mod">
          <ac:chgData name="Kasi Viswanathan" userId="90e2ff4b16fff975" providerId="LiveId" clId="{C4ED4FB2-B820-42A7-B243-28948CA03EC2}" dt="2021-01-05T16:59:52.790" v="26" actId="255"/>
          <ac:spMkLst>
            <pc:docMk/>
            <pc:sldMk cId="973698440" sldId="262"/>
            <ac:spMk id="3" creationId="{8AA88E48-D142-4B54-955B-1CE7997A722F}"/>
          </ac:spMkLst>
        </pc:spChg>
        <pc:spChg chg="add del">
          <ac:chgData name="Kasi Viswanathan" userId="90e2ff4b16fff975" providerId="LiveId" clId="{C4ED4FB2-B820-42A7-B243-28948CA03EC2}" dt="2021-01-05T17:39:09.499" v="173" actId="478"/>
          <ac:spMkLst>
            <pc:docMk/>
            <pc:sldMk cId="973698440" sldId="262"/>
            <ac:spMk id="5" creationId="{95F4E69B-758C-4FBA-B9F4-D53D23AB8D84}"/>
          </ac:spMkLst>
        </pc:spChg>
      </pc:sldChg>
      <pc:sldChg chg="addSp modSp new">
        <pc:chgData name="Kasi Viswanathan" userId="90e2ff4b16fff975" providerId="LiveId" clId="{C4ED4FB2-B820-42A7-B243-28948CA03EC2}" dt="2021-01-05T17:37:07.275" v="169" actId="14100"/>
        <pc:sldMkLst>
          <pc:docMk/>
          <pc:sldMk cId="4026785742" sldId="263"/>
        </pc:sldMkLst>
        <pc:spChg chg="add mod">
          <ac:chgData name="Kasi Viswanathan" userId="90e2ff4b16fff975" providerId="LiveId" clId="{C4ED4FB2-B820-42A7-B243-28948CA03EC2}" dt="2021-01-05T17:01:19.646" v="44" actId="1076"/>
          <ac:spMkLst>
            <pc:docMk/>
            <pc:sldMk cId="4026785742" sldId="263"/>
            <ac:spMk id="3" creationId="{A7BAE5C9-8C87-4D29-B0E6-E70D9EF3C54B}"/>
          </ac:spMkLst>
        </pc:spChg>
        <pc:picChg chg="add mod">
          <ac:chgData name="Kasi Viswanathan" userId="90e2ff4b16fff975" providerId="LiveId" clId="{C4ED4FB2-B820-42A7-B243-28948CA03EC2}" dt="2021-01-05T17:37:07.275" v="169" actId="14100"/>
          <ac:picMkLst>
            <pc:docMk/>
            <pc:sldMk cId="4026785742" sldId="263"/>
            <ac:picMk id="4" creationId="{5E612828-01E2-4D12-A57D-CA9C0291F782}"/>
          </ac:picMkLst>
        </pc:picChg>
        <pc:picChg chg="add mod">
          <ac:chgData name="Kasi Viswanathan" userId="90e2ff4b16fff975" providerId="LiveId" clId="{C4ED4FB2-B820-42A7-B243-28948CA03EC2}" dt="2021-01-05T17:03:36.181" v="62" actId="14100"/>
          <ac:picMkLst>
            <pc:docMk/>
            <pc:sldMk cId="4026785742" sldId="263"/>
            <ac:picMk id="5" creationId="{9CC0DA13-AEAD-4F61-8314-31189201BCB3}"/>
          </ac:picMkLst>
        </pc:picChg>
      </pc:sldChg>
      <pc:sldChg chg="addSp delSp modSp new">
        <pc:chgData name="Kasi Viswanathan" userId="90e2ff4b16fff975" providerId="LiveId" clId="{C4ED4FB2-B820-42A7-B243-28948CA03EC2}" dt="2021-01-06T16:56:41.461" v="214" actId="14100"/>
        <pc:sldMkLst>
          <pc:docMk/>
          <pc:sldMk cId="413478973" sldId="264"/>
        </pc:sldMkLst>
        <pc:picChg chg="add del mod">
          <ac:chgData name="Kasi Viswanathan" userId="90e2ff4b16fff975" providerId="LiveId" clId="{C4ED4FB2-B820-42A7-B243-28948CA03EC2}" dt="2021-01-05T17:04:12.890" v="66" actId="478"/>
          <ac:picMkLst>
            <pc:docMk/>
            <pc:sldMk cId="413478973" sldId="264"/>
            <ac:picMk id="3" creationId="{2CFDD8BF-03B2-4CFC-BBBD-B0799FF766FF}"/>
          </ac:picMkLst>
        </pc:picChg>
        <pc:picChg chg="add mod">
          <ac:chgData name="Kasi Viswanathan" userId="90e2ff4b16fff975" providerId="LiveId" clId="{C4ED4FB2-B820-42A7-B243-28948CA03EC2}" dt="2021-01-06T16:56:41.461" v="214" actId="14100"/>
          <ac:picMkLst>
            <pc:docMk/>
            <pc:sldMk cId="413478973" sldId="264"/>
            <ac:picMk id="3" creationId="{E4FF0CB4-8DD9-4F4E-B34F-5DDBB1692F48}"/>
          </ac:picMkLst>
        </pc:picChg>
        <pc:picChg chg="add mod">
          <ac:chgData name="Kasi Viswanathan" userId="90e2ff4b16fff975" providerId="LiveId" clId="{C4ED4FB2-B820-42A7-B243-28948CA03EC2}" dt="2021-01-05T17:36:59.573" v="167" actId="1076"/>
          <ac:picMkLst>
            <pc:docMk/>
            <pc:sldMk cId="413478973" sldId="264"/>
            <ac:picMk id="4" creationId="{0B004D67-6A44-491F-9D53-014935F2A4DF}"/>
          </ac:picMkLst>
        </pc:picChg>
        <pc:picChg chg="add del mod modCrop">
          <ac:chgData name="Kasi Viswanathan" userId="90e2ff4b16fff975" providerId="LiveId" clId="{C4ED4FB2-B820-42A7-B243-28948CA03EC2}" dt="2021-01-06T16:54:06.760" v="210" actId="478"/>
          <ac:picMkLst>
            <pc:docMk/>
            <pc:sldMk cId="413478973" sldId="264"/>
            <ac:picMk id="5" creationId="{A4E17DD1-8B41-495A-BF4F-4A580A09C6F8}"/>
          </ac:picMkLst>
        </pc:picChg>
      </pc:sldChg>
      <pc:sldChg chg="addSp modSp new addAnim">
        <pc:chgData name="Kasi Viswanathan" userId="90e2ff4b16fff975" providerId="LiveId" clId="{C4ED4FB2-B820-42A7-B243-28948CA03EC2}" dt="2021-01-05T17:43:37.480" v="187" actId="1440"/>
        <pc:sldMkLst>
          <pc:docMk/>
          <pc:sldMk cId="3511733604" sldId="265"/>
        </pc:sldMkLst>
        <pc:spChg chg="add mod">
          <ac:chgData name="Kasi Viswanathan" userId="90e2ff4b16fff975" providerId="LiveId" clId="{C4ED4FB2-B820-42A7-B243-28948CA03EC2}" dt="2021-01-05T17:33:00.706" v="163" actId="1076"/>
          <ac:spMkLst>
            <pc:docMk/>
            <pc:sldMk cId="3511733604" sldId="265"/>
            <ac:spMk id="5" creationId="{FDC9BB68-9303-41DE-AEDA-09A19EEE0516}"/>
          </ac:spMkLst>
        </pc:spChg>
        <pc:spChg chg="add">
          <ac:chgData name="Kasi Viswanathan" userId="90e2ff4b16fff975" providerId="LiveId" clId="{C4ED4FB2-B820-42A7-B243-28948CA03EC2}" dt="2021-01-05T17:32:13.799" v="141" actId="139"/>
          <ac:spMkLst>
            <pc:docMk/>
            <pc:sldMk cId="3511733604" sldId="265"/>
            <ac:spMk id="6" creationId="{7756AEDE-0764-4D99-AAB6-614B75EB1EB6}"/>
          </ac:spMkLst>
        </pc:spChg>
        <pc:spChg chg="add mod">
          <ac:chgData name="Kasi Viswanathan" userId="90e2ff4b16fff975" providerId="LiveId" clId="{C4ED4FB2-B820-42A7-B243-28948CA03EC2}" dt="2021-01-05T17:32:55.782" v="161" actId="1076"/>
          <ac:spMkLst>
            <pc:docMk/>
            <pc:sldMk cId="3511733604" sldId="265"/>
            <ac:spMk id="7" creationId="{2A98C6FC-7647-4A93-8467-8255E127E3D0}"/>
          </ac:spMkLst>
        </pc:spChg>
        <pc:picChg chg="add mod">
          <ac:chgData name="Kasi Viswanathan" userId="90e2ff4b16fff975" providerId="LiveId" clId="{C4ED4FB2-B820-42A7-B243-28948CA03EC2}" dt="2021-01-05T17:43:32.593" v="186" actId="1440"/>
          <ac:picMkLst>
            <pc:docMk/>
            <pc:sldMk cId="3511733604" sldId="265"/>
            <ac:picMk id="3" creationId="{FA22AC17-8727-47D4-A7CA-5C03FEBF46E8}"/>
          </ac:picMkLst>
        </pc:picChg>
        <pc:picChg chg="add mod">
          <ac:chgData name="Kasi Viswanathan" userId="90e2ff4b16fff975" providerId="LiveId" clId="{C4ED4FB2-B820-42A7-B243-28948CA03EC2}" dt="2021-01-05T17:43:37.480" v="187" actId="1440"/>
          <ac:picMkLst>
            <pc:docMk/>
            <pc:sldMk cId="3511733604" sldId="265"/>
            <ac:picMk id="4" creationId="{AABAA69D-1BC4-47F0-950F-B71AF0AA054F}"/>
          </ac:picMkLst>
        </pc:picChg>
      </pc:sldChg>
      <pc:sldChg chg="addSp delSp modSp new">
        <pc:chgData name="Kasi Viswanathan" userId="90e2ff4b16fff975" providerId="LiveId" clId="{C4ED4FB2-B820-42A7-B243-28948CA03EC2}" dt="2021-01-06T17:26:34.683" v="229" actId="14100"/>
        <pc:sldMkLst>
          <pc:docMk/>
          <pc:sldMk cId="517239459" sldId="266"/>
        </pc:sldMkLst>
        <pc:picChg chg="add del mod">
          <ac:chgData name="Kasi Viswanathan" userId="90e2ff4b16fff975" providerId="LiveId" clId="{C4ED4FB2-B820-42A7-B243-28948CA03EC2}" dt="2021-01-06T17:19:34.402" v="222" actId="478"/>
          <ac:picMkLst>
            <pc:docMk/>
            <pc:sldMk cId="517239459" sldId="266"/>
            <ac:picMk id="3" creationId="{E8C14BA1-F6EA-42A7-8C61-A0D2DB4323B8}"/>
          </ac:picMkLst>
        </pc:picChg>
        <pc:picChg chg="add mod">
          <ac:chgData name="Kasi Viswanathan" userId="90e2ff4b16fff975" providerId="LiveId" clId="{C4ED4FB2-B820-42A7-B243-28948CA03EC2}" dt="2021-01-06T17:07:46.923" v="221" actId="1076"/>
          <ac:picMkLst>
            <pc:docMk/>
            <pc:sldMk cId="517239459" sldId="266"/>
            <ac:picMk id="4" creationId="{E2DE71C5-10B7-43D7-8ED5-4CA0181B7DE8}"/>
          </ac:picMkLst>
        </pc:picChg>
        <pc:picChg chg="add mod">
          <ac:chgData name="Kasi Viswanathan" userId="90e2ff4b16fff975" providerId="LiveId" clId="{C4ED4FB2-B820-42A7-B243-28948CA03EC2}" dt="2021-01-06T17:26:34.683" v="229" actId="14100"/>
          <ac:picMkLst>
            <pc:docMk/>
            <pc:sldMk cId="517239459" sldId="266"/>
            <ac:picMk id="5" creationId="{D15154BB-17F0-4946-B6EF-E08EF9A659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ABE9E-7FB6-47FC-BE31-5609706269A3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8F9D6-A5BF-45A8-94C9-2DE642B33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453E4B6-66BA-4B33-AFCD-F6084AE9AFDC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591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0C01-3367-43BF-937D-3893ADD9B9F8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316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9D8B-653D-4DAC-8F28-9C1357B30687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5515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587-B13D-4CE2-ABF3-D82ACC0FE76B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804469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9C8D-F100-4198-BC96-24268D604A86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52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4433-B36B-42B9-9129-BFBD1397BF4E}" type="datetime1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12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6F42E-3AD5-45F5-AA4E-60673CE0A094}" type="datetime1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7788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2EAD-E4E4-4F29-8F62-A2DBB9B02D15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1816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1B33-70FD-4CFB-BAAD-1813DAEC74FB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7871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A930-E568-44E6-84ED-3BB4016E0373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422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841F-E273-470C-888B-487BE062E0B0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578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C994-3276-415C-8876-D8A57D02FBEA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984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569-10E6-499B-B10A-368AE7881220}" type="datetime1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238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DD0-02EC-4237-86A7-F584E5F12E9D}" type="datetime1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268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8AA9-4674-4D39-A1B3-0222990FE499}" type="datetime1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41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DE88-5D12-4E0B-86B8-96CC48680CD5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5241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64E6-1AA0-4DA4-AF2E-267D28A9CDE4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66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301C7-A48F-46B4-9988-324187293CA9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36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a4988-stepper-motor-driver-arduino-tutorial/" TargetMode="External"/><Relationship Id="rId2" Type="http://schemas.openxmlformats.org/officeDocument/2006/relationships/hyperlink" Target="https://electricdiylab.com/how-to-make-arduino-mini-cnc-plotter-machine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l298n-dc-stepper-driver-arduino-tutorial/" TargetMode="External"/><Relationship Id="rId2" Type="http://schemas.openxmlformats.org/officeDocument/2006/relationships/hyperlink" Target="https://www.electronics-tutorials.ws/blog/convert-atx-psu-to-bench-suppl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tutorialsx.com/2017/12/02/esp32-esp8266-arduino-serial-communication-with-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10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95CB26-B2F5-4D65-A7EE-FB0F04244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9281" y="355601"/>
            <a:ext cx="4052887" cy="2387600"/>
          </a:xfrm>
        </p:spPr>
        <p:txBody>
          <a:bodyPr/>
          <a:lstStyle/>
          <a:p>
            <a:r>
              <a:rPr lang="en-IN" dirty="0"/>
              <a:t>CNC Soldering 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12DC8-86E6-4C17-A420-3265498BD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593" y="2671762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IN" sz="1900" dirty="0"/>
          </a:p>
          <a:p>
            <a:r>
              <a:rPr lang="en-US" sz="1900" b="1" u="sng" dirty="0">
                <a:solidFill>
                  <a:schemeClr val="tx1"/>
                </a:solidFill>
              </a:rPr>
              <a:t>MENTOR:</a:t>
            </a:r>
          </a:p>
          <a:p>
            <a:r>
              <a:rPr lang="en-US" sz="1900" dirty="0"/>
              <a:t>Ashiq Rahman </a:t>
            </a:r>
            <a:r>
              <a:rPr lang="en-US" sz="1900" dirty="0" err="1"/>
              <a:t>anwar</a:t>
            </a:r>
            <a:r>
              <a:rPr lang="en-US" sz="1900" dirty="0"/>
              <a:t> batcha</a:t>
            </a:r>
            <a:endParaRPr lang="en-IN" sz="1900" dirty="0"/>
          </a:p>
          <a:p>
            <a:endParaRPr lang="en-IN" sz="19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4EE4FB5-C817-4254-9D6B-936A23570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042"/>
          <a:stretch/>
        </p:blipFill>
        <p:spPr>
          <a:xfrm>
            <a:off x="2657474" y="903288"/>
            <a:ext cx="3821073" cy="51133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82" name="Group 14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14FCE-7851-4F69-AE4C-0E8C76C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9B104B-9B6C-40D2-938C-E7EC2A71093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102E83D-1475-44F7-B13D-10F44D5051B2}"/>
              </a:ext>
            </a:extLst>
          </p:cNvPr>
          <p:cNvSpPr txBox="1"/>
          <p:nvPr/>
        </p:nvSpPr>
        <p:spPr>
          <a:xfrm>
            <a:off x="7451157" y="4098923"/>
            <a:ext cx="6093390" cy="2544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b="1" u="sng" cap="all" dirty="0">
                <a:solidFill>
                  <a:srgbClr val="FFFFFF"/>
                </a:solidFill>
              </a:rPr>
              <a:t>Team Members: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Girinath R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Karthikeyan N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Kasi </a:t>
            </a:r>
            <a:r>
              <a:rPr lang="en-IN" sz="1800" cap="all" dirty="0" err="1">
                <a:solidFill>
                  <a:schemeClr val="tx2"/>
                </a:solidFill>
              </a:rPr>
              <a:t>viswanathan</a:t>
            </a:r>
            <a:r>
              <a:rPr lang="en-IN" sz="1800" cap="all" dirty="0">
                <a:solidFill>
                  <a:schemeClr val="tx2"/>
                </a:solidFill>
              </a:rPr>
              <a:t> S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Vasanth </a:t>
            </a:r>
            <a:r>
              <a:rPr lang="en-IN" sz="1800" cap="all" dirty="0" err="1">
                <a:solidFill>
                  <a:schemeClr val="tx2"/>
                </a:solidFill>
              </a:rPr>
              <a:t>kumar</a:t>
            </a:r>
            <a:r>
              <a:rPr lang="en-IN" sz="1800" cap="all" dirty="0">
                <a:solidFill>
                  <a:schemeClr val="tx2"/>
                </a:solidFill>
              </a:rPr>
              <a:t> v</a:t>
            </a:r>
          </a:p>
          <a:p>
            <a:endParaRPr lang="en-I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6680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6F0D5-90FE-4742-9ECE-802B4CA8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2DE71C5-10B7-43D7-8ED5-4CA0181B7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16" y="-777103"/>
            <a:ext cx="8128000" cy="541866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5154BB-17F0-4946-B6EF-E08EF9A65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6" y="1845207"/>
            <a:ext cx="2906442" cy="27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3945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F0FC-4C7D-4762-8E24-D02496D4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183"/>
            <a:ext cx="9905998" cy="1478570"/>
          </a:xfrm>
        </p:spPr>
        <p:txBody>
          <a:bodyPr/>
          <a:lstStyle/>
          <a:p>
            <a:r>
              <a:rPr lang="en-IN" dirty="0"/>
              <a:t>Abstract: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1272-31B0-440B-B615-6974F71B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5465"/>
            <a:ext cx="9905999" cy="519018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	We ECE students spend a lot of time in soldering ICs and other electronic components which is a very trivial task when compared to designing and testing. It would be awesome if we have a machine that does the soldering process after we design. The objective of our project is to build a </a:t>
            </a:r>
            <a:r>
              <a:rPr lang="en-IN" b="1" dirty="0"/>
              <a:t>Computer Controlled Soldering Machine </a:t>
            </a:r>
            <a:r>
              <a:rPr lang="en-IN" dirty="0"/>
              <a:t>that can solder Through Hole components placed on a PCB. It takes the co-ordinates of soldering points from a file generated by EDA software (Eagle/Altium) which are processed and fed to a micro-controller based device. This in turn controls the actuators and get our work done. This prototype would save a lot of circuit-building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4529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6660E-7E3C-49A1-BAD5-4853A645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59B104B-9B6C-40D2-938C-E7EC2A71093E}" type="slidenum">
              <a:rPr lang="en-US" smtClean="0"/>
              <a:pPr algn="ctr"/>
              <a:t>3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87FFA1F-66A5-4F62-B3F6-02C473A4D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18318"/>
              </p:ext>
            </p:extLst>
          </p:nvPr>
        </p:nvGraphicFramePr>
        <p:xfrm>
          <a:off x="752902" y="1438156"/>
          <a:ext cx="10686196" cy="46276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7796">
                  <a:extLst>
                    <a:ext uri="{9D8B030D-6E8A-4147-A177-3AD203B41FA5}">
                      <a16:colId xmlns:a16="http://schemas.microsoft.com/office/drawing/2014/main" val="1754224045"/>
                    </a:ext>
                  </a:extLst>
                </a:gridCol>
                <a:gridCol w="2279176">
                  <a:extLst>
                    <a:ext uri="{9D8B030D-6E8A-4147-A177-3AD203B41FA5}">
                      <a16:colId xmlns:a16="http://schemas.microsoft.com/office/drawing/2014/main" val="2385718090"/>
                    </a:ext>
                  </a:extLst>
                </a:gridCol>
                <a:gridCol w="1978925">
                  <a:extLst>
                    <a:ext uri="{9D8B030D-6E8A-4147-A177-3AD203B41FA5}">
                      <a16:colId xmlns:a16="http://schemas.microsoft.com/office/drawing/2014/main" val="866317953"/>
                    </a:ext>
                  </a:extLst>
                </a:gridCol>
                <a:gridCol w="2101756">
                  <a:extLst>
                    <a:ext uri="{9D8B030D-6E8A-4147-A177-3AD203B41FA5}">
                      <a16:colId xmlns:a16="http://schemas.microsoft.com/office/drawing/2014/main" val="488851140"/>
                    </a:ext>
                  </a:extLst>
                </a:gridCol>
                <a:gridCol w="1932335">
                  <a:extLst>
                    <a:ext uri="{9D8B030D-6E8A-4147-A177-3AD203B41FA5}">
                      <a16:colId xmlns:a16="http://schemas.microsoft.com/office/drawing/2014/main" val="4193998565"/>
                    </a:ext>
                  </a:extLst>
                </a:gridCol>
                <a:gridCol w="1766208">
                  <a:extLst>
                    <a:ext uri="{9D8B030D-6E8A-4147-A177-3AD203B41FA5}">
                      <a16:colId xmlns:a16="http://schemas.microsoft.com/office/drawing/2014/main" val="769414471"/>
                    </a:ext>
                  </a:extLst>
                </a:gridCol>
              </a:tblGrid>
              <a:tr h="64972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TITLE OF THE JOURNAL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 OF THE AUTHOR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YEAR OF PUBLICATION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INFEREFENCE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URL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88775"/>
                  </a:ext>
                </a:extLst>
              </a:tr>
              <a:tr h="1992982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How to make Arduino mini CNC plotter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Sandeep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27/09/2019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650776"/>
                  </a:ext>
                </a:extLst>
              </a:tr>
              <a:tr h="1984971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2.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Control Stepper Motor with A4988 Driver Module &amp; Arduino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1640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D3E185-FAF0-453C-AA12-3A3DCF05787E}"/>
              </a:ext>
            </a:extLst>
          </p:cNvPr>
          <p:cNvSpPr txBox="1"/>
          <p:nvPr/>
        </p:nvSpPr>
        <p:spPr>
          <a:xfrm>
            <a:off x="4058398" y="579846"/>
            <a:ext cx="386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LITERATURE SURVEY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89599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20C6C5-9797-4868-85D0-508FF5B67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73042"/>
              </p:ext>
            </p:extLst>
          </p:nvPr>
        </p:nvGraphicFramePr>
        <p:xfrm>
          <a:off x="921301" y="933620"/>
          <a:ext cx="10610850" cy="50729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3369">
                  <a:extLst>
                    <a:ext uri="{9D8B030D-6E8A-4147-A177-3AD203B41FA5}">
                      <a16:colId xmlns:a16="http://schemas.microsoft.com/office/drawing/2014/main" val="1754224045"/>
                    </a:ext>
                  </a:extLst>
                </a:gridCol>
                <a:gridCol w="2396040">
                  <a:extLst>
                    <a:ext uri="{9D8B030D-6E8A-4147-A177-3AD203B41FA5}">
                      <a16:colId xmlns:a16="http://schemas.microsoft.com/office/drawing/2014/main" val="2385718090"/>
                    </a:ext>
                  </a:extLst>
                </a:gridCol>
                <a:gridCol w="1832038">
                  <a:extLst>
                    <a:ext uri="{9D8B030D-6E8A-4147-A177-3AD203B41FA5}">
                      <a16:colId xmlns:a16="http://schemas.microsoft.com/office/drawing/2014/main" val="866317953"/>
                    </a:ext>
                  </a:extLst>
                </a:gridCol>
                <a:gridCol w="2086937">
                  <a:extLst>
                    <a:ext uri="{9D8B030D-6E8A-4147-A177-3AD203B41FA5}">
                      <a16:colId xmlns:a16="http://schemas.microsoft.com/office/drawing/2014/main" val="488851140"/>
                    </a:ext>
                  </a:extLst>
                </a:gridCol>
                <a:gridCol w="1918711">
                  <a:extLst>
                    <a:ext uri="{9D8B030D-6E8A-4147-A177-3AD203B41FA5}">
                      <a16:colId xmlns:a16="http://schemas.microsoft.com/office/drawing/2014/main" val="4193998565"/>
                    </a:ext>
                  </a:extLst>
                </a:gridCol>
                <a:gridCol w="1753755">
                  <a:extLst>
                    <a:ext uri="{9D8B030D-6E8A-4147-A177-3AD203B41FA5}">
                      <a16:colId xmlns:a16="http://schemas.microsoft.com/office/drawing/2014/main" val="769414471"/>
                    </a:ext>
                  </a:extLst>
                </a:gridCol>
              </a:tblGrid>
              <a:tr h="1577760">
                <a:tc>
                  <a:txBody>
                    <a:bodyPr/>
                    <a:lstStyle/>
                    <a:p>
                      <a:pPr algn="r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3.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Convert ATX PSU to Bench Supply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hlinkClick r:id="rId2"/>
                        </a:rPr>
                        <a:t>Click here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65077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Interface L298N DC Motor Driver Module with Arduino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alpha val="50000"/>
                            </a:schemeClr>
                          </a:solidFill>
                          <a:effectLst/>
                          <a:hlinkClick r:id="rId3"/>
                        </a:rPr>
                        <a:t>Click here</a:t>
                      </a:r>
                      <a:endParaRPr lang="en-US" dirty="0">
                        <a:solidFill>
                          <a:schemeClr val="bg1">
                            <a:alpha val="50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16406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5.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ESP32 / ESP8266 Arduino: Serial communication with Python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Nuno Santos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02/12/2017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445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84731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50A26-3F67-4259-824B-20385BD1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1442ED-87E1-4EB3-8CF9-8A5245A01DA0}"/>
              </a:ext>
            </a:extLst>
          </p:cNvPr>
          <p:cNvSpPr/>
          <p:nvPr/>
        </p:nvSpPr>
        <p:spPr>
          <a:xfrm>
            <a:off x="823955" y="678875"/>
            <a:ext cx="3019302" cy="2092034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Designing PCB file</a:t>
            </a:r>
          </a:p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EDAE53-09A7-4338-AFE7-25A2A83E0565}"/>
              </a:ext>
            </a:extLst>
          </p:cNvPr>
          <p:cNvSpPr/>
          <p:nvPr/>
        </p:nvSpPr>
        <p:spPr>
          <a:xfrm>
            <a:off x="4423163" y="651163"/>
            <a:ext cx="3123803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Generating CSV file</a:t>
            </a:r>
          </a:p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B6F5BB-DB76-4E97-9BE1-4A4B622BD0CD}"/>
              </a:ext>
            </a:extLst>
          </p:cNvPr>
          <p:cNvSpPr/>
          <p:nvPr/>
        </p:nvSpPr>
        <p:spPr>
          <a:xfrm>
            <a:off x="917368" y="3876819"/>
            <a:ext cx="3019302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ESP32 receives the command wirelessly and controls the actuators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D7286A-DE7C-46DE-86A1-86E100CB0A72}"/>
              </a:ext>
            </a:extLst>
          </p:cNvPr>
          <p:cNvSpPr/>
          <p:nvPr/>
        </p:nvSpPr>
        <p:spPr>
          <a:xfrm>
            <a:off x="8608712" y="3876819"/>
            <a:ext cx="324117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Calculating steps needed to traverse from one point to another using Python</a:t>
            </a:r>
          </a:p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DB0DD4-F7B1-4892-8AAD-3EFAD8C0E6C8}"/>
              </a:ext>
            </a:extLst>
          </p:cNvPr>
          <p:cNvSpPr/>
          <p:nvPr/>
        </p:nvSpPr>
        <p:spPr>
          <a:xfrm>
            <a:off x="8126872" y="609601"/>
            <a:ext cx="3241172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Extracting soldering points  from CSV file using Python</a:t>
            </a:r>
          </a:p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9CB3FB-E31F-4331-BCD9-67E4EA35EC17}"/>
              </a:ext>
            </a:extLst>
          </p:cNvPr>
          <p:cNvSpPr/>
          <p:nvPr/>
        </p:nvSpPr>
        <p:spPr>
          <a:xfrm>
            <a:off x="4672787" y="3835255"/>
            <a:ext cx="312380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The calculated results  are sent to ESP32(via Bluetooth from PC)</a:t>
            </a:r>
          </a:p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89C8FEDD-39F4-420A-9CD7-49B05FAB0722}"/>
              </a:ext>
            </a:extLst>
          </p:cNvPr>
          <p:cNvSpPr/>
          <p:nvPr/>
        </p:nvSpPr>
        <p:spPr>
          <a:xfrm>
            <a:off x="7024255" y="124689"/>
            <a:ext cx="1717765" cy="443350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DA924B5A-802A-4FAF-A23B-1CB8FC7D69D9}"/>
              </a:ext>
            </a:extLst>
          </p:cNvPr>
          <p:cNvSpPr/>
          <p:nvPr/>
        </p:nvSpPr>
        <p:spPr>
          <a:xfrm>
            <a:off x="11368044" y="2341418"/>
            <a:ext cx="579906" cy="1590819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67635A5B-D328-4E8D-9247-66A7467B98AF}"/>
              </a:ext>
            </a:extLst>
          </p:cNvPr>
          <p:cNvSpPr/>
          <p:nvPr/>
        </p:nvSpPr>
        <p:spPr>
          <a:xfrm rot="10800000">
            <a:off x="3407844" y="5957449"/>
            <a:ext cx="1870737" cy="484908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C11E34B4-2A13-4D25-B1F5-ABBF73380031}"/>
              </a:ext>
            </a:extLst>
          </p:cNvPr>
          <p:cNvSpPr/>
          <p:nvPr/>
        </p:nvSpPr>
        <p:spPr>
          <a:xfrm rot="10800000">
            <a:off x="7417981" y="3592801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BD7A229F-DFFE-4983-B350-2AC5CFDB9F4C}"/>
              </a:ext>
            </a:extLst>
          </p:cNvPr>
          <p:cNvSpPr/>
          <p:nvPr/>
        </p:nvSpPr>
        <p:spPr>
          <a:xfrm>
            <a:off x="3407843" y="2695935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1842" y="3008414"/>
            <a:ext cx="74064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68613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1C414-0E1C-4AEC-B363-9F31D97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A22AC17-8727-47D4-A7CA-5C03FEBF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57" y="3575137"/>
            <a:ext cx="6445142" cy="3131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BAA69D-1BC4-47F0-950F-B71AF0AA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64" y="247276"/>
            <a:ext cx="5519248" cy="3035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9BB68-9303-41DE-AEDA-09A19EEE0516}"/>
              </a:ext>
            </a:extLst>
          </p:cNvPr>
          <p:cNvSpPr txBox="1"/>
          <p:nvPr/>
        </p:nvSpPr>
        <p:spPr>
          <a:xfrm>
            <a:off x="7001266" y="1511921"/>
            <a:ext cx="219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TOP 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6AEDE-0764-4D99-AAB6-614B75EB1EB6}"/>
              </a:ext>
            </a:extLst>
          </p:cNvPr>
          <p:cNvSpPr txBox="1"/>
          <p:nvPr/>
        </p:nvSpPr>
        <p:spPr>
          <a:xfrm>
            <a:off x="5172466" y="251720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8C6FC-7647-4A93-8467-8255E127E3D0}"/>
              </a:ext>
            </a:extLst>
          </p:cNvPr>
          <p:cNvSpPr txBox="1"/>
          <p:nvPr/>
        </p:nvSpPr>
        <p:spPr>
          <a:xfrm>
            <a:off x="2035479" y="4771773"/>
            <a:ext cx="266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CIRCUIT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336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2FDAB-C0F0-4181-AA14-80DD3D63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88E48-D142-4B54-955B-1CE7997A722F}"/>
              </a:ext>
            </a:extLst>
          </p:cNvPr>
          <p:cNvSpPr txBox="1"/>
          <p:nvPr/>
        </p:nvSpPr>
        <p:spPr>
          <a:xfrm>
            <a:off x="228195" y="3001219"/>
            <a:ext cx="346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WORKING VIDEO:</a:t>
            </a:r>
            <a:endParaRPr lang="en-US" sz="2400" dirty="0"/>
          </a:p>
        </p:txBody>
      </p:sp>
      <p:pic>
        <p:nvPicPr>
          <p:cNvPr id="4" name="final_working">
            <a:hlinkClick r:id="" action="ppaction://media"/>
            <a:extLst>
              <a:ext uri="{FF2B5EF4-FFF2-40B4-BE49-F238E27FC236}">
                <a16:creationId xmlns:a16="http://schemas.microsoft.com/office/drawing/2014/main" id="{01C94448-BBB3-4451-982B-C2FC0923C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5231" y="33884"/>
            <a:ext cx="6344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984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BFD4E-DB68-4881-9471-A0FA30B2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AE5C9-8C87-4D29-B0E6-E70D9EF3C54B}"/>
              </a:ext>
            </a:extLst>
          </p:cNvPr>
          <p:cNvSpPr txBox="1"/>
          <p:nvPr/>
        </p:nvSpPr>
        <p:spPr>
          <a:xfrm>
            <a:off x="4369887" y="469727"/>
            <a:ext cx="345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TEST OUTPUTS:</a:t>
            </a: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612828-01E2-4D12-A57D-CA9C0291F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98" y="1566508"/>
            <a:ext cx="3697534" cy="41392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CC0DA13-AEAD-4F61-8314-31189201B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27" y="1566508"/>
            <a:ext cx="6132535" cy="41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574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2ADC0-1B8E-4FF2-8986-1D0235C3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004D67-6A44-491F-9D53-014935F2A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206" y="1746598"/>
            <a:ext cx="5047204" cy="3364803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E4FF0CB4-8DD9-4F4E-B34F-5DDBB1692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39" y="1746597"/>
            <a:ext cx="3318745" cy="34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973"/>
      </p:ext>
    </p:extLst>
  </p:cSld>
  <p:clrMapOvr>
    <a:masterClrMapping/>
  </p:clrMapOvr>
  <p:transition spd="slow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FF0000"/>
      </a:hlink>
      <a:folHlink>
        <a:srgbClr val="000000"/>
      </a:folHlink>
    </a:clrScheme>
    <a:fontScheme name="Tw Cen MT-Rockwell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Words>306</Words>
  <Application>Microsoft Office PowerPoint</Application>
  <PresentationFormat>Widescreen</PresentationFormat>
  <Paragraphs>65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Rockwell</vt:lpstr>
      <vt:lpstr>Tw Cen MT</vt:lpstr>
      <vt:lpstr>Circuit</vt:lpstr>
      <vt:lpstr>CNC Soldering machine</vt:lpstr>
      <vt:lpstr>Abstract: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 Kumar</dc:creator>
  <cp:lastModifiedBy>Sriraman Anantha Narayanan</cp:lastModifiedBy>
  <cp:revision>38</cp:revision>
  <dcterms:created xsi:type="dcterms:W3CDTF">2021-01-01T06:46:52Z</dcterms:created>
  <dcterms:modified xsi:type="dcterms:W3CDTF">2021-01-06T18:26:51Z</dcterms:modified>
</cp:coreProperties>
</file>